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xforddictionaries.com/us/translate/french-english/requ%C3%AAte" TargetMode="External"/><Relationship Id="rId2" Type="http://schemas.openxmlformats.org/officeDocument/2006/relationships/hyperlink" Target="http://www.oxforddictionaries.com/us/translate/french-english/demande#demand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Cultural Problem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demand software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1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they demanding?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in the Paris office send rude telexes (now faxes or emails)</a:t>
            </a:r>
          </a:p>
          <a:p>
            <a:r>
              <a:rPr lang="en-US" dirty="0" smtClean="0"/>
              <a:t>Why are they DEMANDING new software features</a:t>
            </a:r>
          </a:p>
          <a:p>
            <a:r>
              <a:rPr lang="en-US" dirty="0" smtClean="0"/>
              <a:t>Who are they to make DEMANDS.  Everyone else make requests.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37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Google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word for request in French?</a:t>
            </a:r>
          </a:p>
          <a:p>
            <a:r>
              <a:rPr lang="en-US" dirty="0"/>
              <a:t>http://www.collinsdictionary.com/dictionary/english-french/demand</a:t>
            </a:r>
            <a:endParaRPr lang="en-US" dirty="0" smtClean="0"/>
          </a:p>
          <a:p>
            <a:r>
              <a:rPr lang="en-US" b="1" dirty="0"/>
              <a:t>Translation of </a:t>
            </a:r>
            <a:r>
              <a:rPr lang="en-US" b="1" i="1" dirty="0"/>
              <a:t>request</a:t>
            </a:r>
            <a:r>
              <a:rPr lang="en-US" b="1" dirty="0"/>
              <a:t> in French:</a:t>
            </a:r>
          </a:p>
          <a:p>
            <a:r>
              <a:rPr lang="en-US" b="1" dirty="0"/>
              <a:t>noun</a:t>
            </a:r>
          </a:p>
          <a:p>
            <a:r>
              <a:rPr lang="en-US" dirty="0"/>
              <a:t>1 (</a:t>
            </a:r>
            <a:r>
              <a:rPr lang="en-US" i="1" dirty="0"/>
              <a:t>comment</a:t>
            </a:r>
            <a:r>
              <a:rPr lang="en-US" dirty="0"/>
              <a:t>) </a:t>
            </a:r>
            <a:r>
              <a:rPr lang="en-US" dirty="0" err="1">
                <a:hlinkClick r:id="rId2" tooltip="English translation of demande in Oxford Dictionaries (French-English)"/>
              </a:rPr>
              <a:t>demande</a:t>
            </a:r>
            <a:r>
              <a:rPr lang="en-US" dirty="0">
                <a:hlinkClick r:id="rId2" tooltip="English translation of demande in Oxford Dictionaries (French-English)"/>
              </a:rPr>
              <a:t> (f) </a:t>
            </a:r>
            <a:endParaRPr lang="en-US" dirty="0"/>
          </a:p>
          <a:p>
            <a:r>
              <a:rPr lang="en-US" dirty="0"/>
              <a:t>(for de) (to à) </a:t>
            </a:r>
            <a:br>
              <a:rPr lang="en-US" dirty="0"/>
            </a:br>
            <a:r>
              <a:rPr lang="en-US" dirty="0" err="1">
                <a:hlinkClick r:id="rId3" tooltip="English translation of requête in Oxford Dictionaries (French-English)"/>
              </a:rPr>
              <a:t>requête</a:t>
            </a:r>
            <a:r>
              <a:rPr lang="en-US" dirty="0">
                <a:hlinkClick r:id="rId3" tooltip="English translation of requête in Oxford Dictionaries (French-English)"/>
              </a:rPr>
              <a:t> (f) </a:t>
            </a:r>
            <a:r>
              <a:rPr lang="en-US" dirty="0"/>
              <a:t>(for de) (to à)</a:t>
            </a:r>
          </a:p>
          <a:p>
            <a:r>
              <a:rPr lang="en-US" i="1" dirty="0"/>
              <a:t>to make a request faire </a:t>
            </a:r>
            <a:r>
              <a:rPr lang="en-US" i="1" dirty="0" err="1"/>
              <a:t>une</a:t>
            </a:r>
            <a:r>
              <a:rPr lang="en-US" i="1" dirty="0"/>
              <a:t> </a:t>
            </a:r>
            <a:r>
              <a:rPr lang="en-US" i="1" dirty="0" err="1"/>
              <a:t>demande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7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Maybe they are not rude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easy for a young French person to assume that the English word demand means polite request.</a:t>
            </a:r>
          </a:p>
          <a:p>
            <a:r>
              <a:rPr lang="en-US" dirty="0" smtClean="0"/>
              <a:t>A communication that “demands” new features seems a lot more polite to a French person than it does to the American person receiving the communication.</a:t>
            </a:r>
          </a:p>
          <a:p>
            <a:r>
              <a:rPr lang="en-US" dirty="0" smtClean="0"/>
              <a:t>I thought the people in the Paris office were rude until I took a 10 day Berlitz course in French and learned that the French word </a:t>
            </a:r>
            <a:r>
              <a:rPr lang="en-US" dirty="0" err="1" smtClean="0"/>
              <a:t>demande</a:t>
            </a:r>
            <a:r>
              <a:rPr lang="en-US" dirty="0" smtClean="0"/>
              <a:t> means request.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23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was a small problem based on a small translation issue</a:t>
            </a:r>
          </a:p>
          <a:p>
            <a:r>
              <a:rPr lang="en-US" dirty="0" smtClean="0"/>
              <a:t>If a small problem can lead to misunderstandings, what could happen with serious problems </a:t>
            </a:r>
            <a:r>
              <a:rPr lang="en-US" smtClean="0"/>
              <a:t>and differences?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85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104</TotalTime>
  <Words>197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Cultural Problem </vt:lpstr>
      <vt:lpstr>Why are they demanding?</vt:lpstr>
      <vt:lpstr>A Google Search</vt:lpstr>
      <vt:lpstr>Maybe they are not rude</vt:lpstr>
      <vt:lpstr>What about real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Problem</dc:title>
  <dc:creator>Jim Miller</dc:creator>
  <cp:lastModifiedBy>Jim Miller</cp:lastModifiedBy>
  <cp:revision>3</cp:revision>
  <dcterms:created xsi:type="dcterms:W3CDTF">2016-01-27T05:23:08Z</dcterms:created>
  <dcterms:modified xsi:type="dcterms:W3CDTF">2016-01-27T07:07:28Z</dcterms:modified>
</cp:coreProperties>
</file>