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2" d="100"/>
          <a:sy n="62" d="100"/>
        </p:scale>
        <p:origin x="50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1/26/2016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1/26/2016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1/26/2016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1/26/2016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1/26/2016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1/26/2016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1/26/2016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1/26/2016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1/26/2016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1/26/2016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1/26/2016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1/26/2016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1/26/2016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1/26/2016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1/26/2016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1/26/2016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1/26/2016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1/26/2016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Why Pay Managers More?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Do they earn it?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208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Managers do useful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People who work for managers produce the work</a:t>
            </a:r>
          </a:p>
          <a:p>
            <a:pPr lvl="1"/>
            <a:r>
              <a:rPr lang="en-US" dirty="0" smtClean="0"/>
              <a:t>Run the cash register</a:t>
            </a:r>
          </a:p>
          <a:p>
            <a:pPr lvl="1"/>
            <a:r>
              <a:rPr lang="en-US" dirty="0" smtClean="0"/>
              <a:t>Write the Computer Programs</a:t>
            </a:r>
          </a:p>
          <a:p>
            <a:pPr lvl="1"/>
            <a:r>
              <a:rPr lang="en-US" dirty="0" smtClean="0"/>
              <a:t>Drive the trucks</a:t>
            </a:r>
          </a:p>
          <a:p>
            <a:pPr lvl="1"/>
            <a:r>
              <a:rPr lang="en-US" dirty="0" smtClean="0"/>
              <a:t>Pay the invoices</a:t>
            </a:r>
          </a:p>
          <a:p>
            <a:pPr lvl="1"/>
            <a:r>
              <a:rPr lang="en-US" dirty="0" smtClean="0"/>
              <a:t>Sell to Customers</a:t>
            </a:r>
          </a:p>
          <a:p>
            <a:r>
              <a:rPr lang="en-US" dirty="0" smtClean="0"/>
              <a:t>What do managers do to earn their higher pay?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5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did I learn by experience?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Managers are paid to be interrupted and solve problems</a:t>
            </a:r>
          </a:p>
          <a:p>
            <a:r>
              <a:rPr lang="en-US" dirty="0"/>
              <a:t>Managers  are held responsible</a:t>
            </a:r>
          </a:p>
          <a:p>
            <a:pPr lvl="1"/>
            <a:r>
              <a:rPr lang="en-US" dirty="0"/>
              <a:t>How did I learn this from a Physics Professor</a:t>
            </a:r>
            <a:r>
              <a:rPr lang="en-US" dirty="0" smtClean="0"/>
              <a:t>?</a:t>
            </a:r>
          </a:p>
          <a:p>
            <a:r>
              <a:rPr lang="en-US" dirty="0" smtClean="0"/>
              <a:t>You need to understand what you are managing – sometimes in great detail.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 smtClean="0"/>
              <a:t>	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6725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53</TotalTime>
  <Words>95</Words>
  <Application>Microsoft Office PowerPoint</Application>
  <PresentationFormat>Widescreen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Ion Boardroom</vt:lpstr>
      <vt:lpstr>Why Pay Managers More?</vt:lpstr>
      <vt:lpstr>Do Managers do useful work?</vt:lpstr>
      <vt:lpstr>What did I learn by experience?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Pay Managers More?</dc:title>
  <dc:creator>Jim Miller</dc:creator>
  <cp:lastModifiedBy>Jim Miller</cp:lastModifiedBy>
  <cp:revision>3</cp:revision>
  <dcterms:created xsi:type="dcterms:W3CDTF">2016-01-27T00:51:07Z</dcterms:created>
  <dcterms:modified xsi:type="dcterms:W3CDTF">2016-01-27T01:44:39Z</dcterms:modified>
</cp:coreProperties>
</file>